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6"/>
  </p:notesMasterIdLst>
  <p:handoutMasterIdLst>
    <p:handoutMasterId r:id="rId7"/>
  </p:handoutMasterIdLst>
  <p:sldIdLst>
    <p:sldId id="265" r:id="rId5"/>
  </p:sldIdLst>
  <p:sldSz cx="12188825"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3839" userDrawn="1">
          <p15:clr>
            <a:srgbClr val="A4A3A4"/>
          </p15:clr>
        </p15:guide>
        <p15:guide id="6" pos="1008" userDrawn="1">
          <p15:clr>
            <a:srgbClr val="A4A3A4"/>
          </p15:clr>
        </p15:guide>
        <p15:guide id="7" pos="717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4" autoAdjust="0"/>
    <p:restoredTop sz="94633" autoAdjust="0"/>
  </p:normalViewPr>
  <p:slideViewPr>
    <p:cSldViewPr showGuides="1">
      <p:cViewPr varScale="1">
        <p:scale>
          <a:sx n="108" d="100"/>
          <a:sy n="108" d="100"/>
        </p:scale>
        <p:origin x="486" y="84"/>
      </p:cViewPr>
      <p:guideLst>
        <p:guide orient="horz" pos="2160"/>
        <p:guide orient="horz" pos="1008"/>
        <p:guide orient="horz" pos="3888"/>
        <p:guide orient="horz" pos="321"/>
        <p:guide pos="3839"/>
        <p:guide pos="1008"/>
        <p:guide pos="7173"/>
      </p:guideLst>
    </p:cSldViewPr>
  </p:slideViewPr>
  <p:notesTextViewPr>
    <p:cViewPr>
      <p:scale>
        <a:sx n="3" d="2"/>
        <a:sy n="3" d="2"/>
      </p:scale>
      <p:origin x="0" y="0"/>
    </p:cViewPr>
  </p:notesTextViewPr>
  <p:notesViewPr>
    <p:cSldViewPr showGuides="1">
      <p:cViewPr varScale="1">
        <p:scale>
          <a:sx n="89" d="100"/>
          <a:sy n="89" d="100"/>
        </p:scale>
        <p:origin x="2040"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579840AC-5CCD-4BFB-8F02-74313C36B441}" type="datetime1">
              <a:rPr lang="fr-FR" smtClean="0"/>
              <a:t>23/11/2022</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4360E59-1627-4404-ACC5-51C744AB0F27}" type="slidenum">
              <a:rPr lang="fr-FR" smtClean="0"/>
              <a:t>‹N°›</a:t>
            </a:fld>
            <a:endParaRPr lang="fr-FR"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rtl="0"/>
            <a:endParaRPr lang="fr-FR" noProof="0"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pPr rtl="0"/>
            <a:fld id="{1E770CE8-E7F3-42E9-8D3E-0343EDF98A71}" type="datetime1">
              <a:rPr lang="fr-FR" noProof="0" smtClean="0"/>
              <a:t>23/11/2022</a:t>
            </a:fld>
            <a:endParaRPr lang="fr-FR" noProof="0" dirty="0"/>
          </a:p>
        </p:txBody>
      </p:sp>
      <p:sp>
        <p:nvSpPr>
          <p:cNvPr id="4" name="Espace réservé d’image de diapositiv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rtl="0"/>
            <a:fld id="{841221E5-7225-48EB-A4EE-420E7BFCF705}" type="slidenum">
              <a:rPr lang="fr-FR" noProof="0" smtClean="0"/>
              <a:pPr rtl="0"/>
              <a:t>‹N°›</a:t>
            </a:fld>
            <a:endParaRPr lang="fr-FR"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269DE-5F3D-986E-7EA9-AF01EF39E90B}"/>
              </a:ext>
            </a:extLst>
          </p:cNvPr>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endParaRPr lang="fr-FR"/>
          </a:p>
        </p:txBody>
      </p:sp>
      <p:sp>
        <p:nvSpPr>
          <p:cNvPr id="3" name="Subtitle 2">
            <a:extLst>
              <a:ext uri="{FF2B5EF4-FFF2-40B4-BE49-F238E27FC236}">
                <a16:creationId xmlns:a16="http://schemas.microsoft.com/office/drawing/2014/main" id="{0C13AE4F-6973-2CA5-A5F0-7AD6672FF3E6}"/>
              </a:ext>
            </a:extLst>
          </p:cNvPr>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994080AF-B10B-57E8-C1B4-E42CF5A23CA6}"/>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5" name="Footer Placeholder 4">
            <a:extLst>
              <a:ext uri="{FF2B5EF4-FFF2-40B4-BE49-F238E27FC236}">
                <a16:creationId xmlns:a16="http://schemas.microsoft.com/office/drawing/2014/main" id="{9E19B692-BB1E-30A7-0F21-D54CBD0E7560}"/>
              </a:ext>
            </a:extLst>
          </p:cNvPr>
          <p:cNvSpPr>
            <a:spLocks noGrp="1"/>
          </p:cNvSpPr>
          <p:nvPr>
            <p:ph type="ftr" sz="quarter" idx="11"/>
          </p:nvPr>
        </p:nvSpPr>
        <p:spPr/>
        <p:txBody>
          <a:bodyPr/>
          <a:lstStyle/>
          <a:p>
            <a:pPr rtl="0"/>
            <a:r>
              <a:rPr lang="fr-FR" noProof="0"/>
              <a:t>Ajouter un pied de page</a:t>
            </a:r>
            <a:endParaRPr lang="fr-FR" noProof="0" dirty="0"/>
          </a:p>
        </p:txBody>
      </p:sp>
      <p:sp>
        <p:nvSpPr>
          <p:cNvPr id="6" name="Slide Number Placeholder 5">
            <a:extLst>
              <a:ext uri="{FF2B5EF4-FFF2-40B4-BE49-F238E27FC236}">
                <a16:creationId xmlns:a16="http://schemas.microsoft.com/office/drawing/2014/main" id="{34C47121-8A25-E760-54FE-7B5D22D146E8}"/>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374934676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A8B9-0E8A-D8DA-FB74-E9383E963F81}"/>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0840970-A119-7AC7-8658-4933B1E17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D2F70C5-2C99-0427-0401-7822612F5455}"/>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5" name="Footer Placeholder 4">
            <a:extLst>
              <a:ext uri="{FF2B5EF4-FFF2-40B4-BE49-F238E27FC236}">
                <a16:creationId xmlns:a16="http://schemas.microsoft.com/office/drawing/2014/main" id="{463A0F6F-71A1-C07B-8101-FCDA7D49E617}"/>
              </a:ext>
            </a:extLst>
          </p:cNvPr>
          <p:cNvSpPr>
            <a:spLocks noGrp="1"/>
          </p:cNvSpPr>
          <p:nvPr>
            <p:ph type="ftr" sz="quarter" idx="11"/>
          </p:nvPr>
        </p:nvSpPr>
        <p:spPr/>
        <p:txBody>
          <a:bodyPr/>
          <a:lstStyle/>
          <a:p>
            <a:pPr rtl="0"/>
            <a:r>
              <a:rPr lang="fr-FR" noProof="0"/>
              <a:t>Ajouter un pied de page</a:t>
            </a:r>
            <a:endParaRPr lang="fr-FR" noProof="0" dirty="0"/>
          </a:p>
        </p:txBody>
      </p:sp>
      <p:sp>
        <p:nvSpPr>
          <p:cNvPr id="6" name="Slide Number Placeholder 5">
            <a:extLst>
              <a:ext uri="{FF2B5EF4-FFF2-40B4-BE49-F238E27FC236}">
                <a16:creationId xmlns:a16="http://schemas.microsoft.com/office/drawing/2014/main" id="{0681D98A-40B1-C190-1713-C1DE0E2D01FD}"/>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15297519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53666C-C3F8-BD64-B505-DCE19506D067}"/>
              </a:ext>
            </a:extLst>
          </p:cNvPr>
          <p:cNvSpPr>
            <a:spLocks noGrp="1"/>
          </p:cNvSpPr>
          <p:nvPr>
            <p:ph type="title" orient="vert"/>
          </p:nvPr>
        </p:nvSpPr>
        <p:spPr>
          <a:xfrm>
            <a:off x="8722628" y="365125"/>
            <a:ext cx="2628215"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43341EBE-7F44-7D3E-9735-42F362AAEEC2}"/>
              </a:ext>
            </a:extLst>
          </p:cNvPr>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F162694B-7B7A-88BD-FD7A-8FC2943E1954}"/>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5" name="Footer Placeholder 4">
            <a:extLst>
              <a:ext uri="{FF2B5EF4-FFF2-40B4-BE49-F238E27FC236}">
                <a16:creationId xmlns:a16="http://schemas.microsoft.com/office/drawing/2014/main" id="{054EDDD4-C2FB-36DF-8376-139B06A27DFE}"/>
              </a:ext>
            </a:extLst>
          </p:cNvPr>
          <p:cNvSpPr>
            <a:spLocks noGrp="1"/>
          </p:cNvSpPr>
          <p:nvPr>
            <p:ph type="ftr" sz="quarter" idx="11"/>
          </p:nvPr>
        </p:nvSpPr>
        <p:spPr/>
        <p:txBody>
          <a:bodyPr/>
          <a:lstStyle/>
          <a:p>
            <a:pPr rtl="0"/>
            <a:r>
              <a:rPr lang="fr-FR" noProof="0"/>
              <a:t>Ajouter un pied de page</a:t>
            </a:r>
            <a:endParaRPr lang="fr-FR" noProof="0" dirty="0"/>
          </a:p>
        </p:txBody>
      </p:sp>
      <p:sp>
        <p:nvSpPr>
          <p:cNvPr id="6" name="Slide Number Placeholder 5">
            <a:extLst>
              <a:ext uri="{FF2B5EF4-FFF2-40B4-BE49-F238E27FC236}">
                <a16:creationId xmlns:a16="http://schemas.microsoft.com/office/drawing/2014/main" id="{37C5A6C9-CD56-9940-AD10-F0CCA80E42BF}"/>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353089221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2F02B-0BAE-63A5-27B3-ABFEFAC9F7F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A6222C5-8A72-42DD-485B-5826DBAF04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B219324-E449-4B6A-1F3D-26A60F395AC4}"/>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5" name="Footer Placeholder 4">
            <a:extLst>
              <a:ext uri="{FF2B5EF4-FFF2-40B4-BE49-F238E27FC236}">
                <a16:creationId xmlns:a16="http://schemas.microsoft.com/office/drawing/2014/main" id="{770E6F5F-E7E5-17B0-60E8-E0A8E31C49CD}"/>
              </a:ext>
            </a:extLst>
          </p:cNvPr>
          <p:cNvSpPr>
            <a:spLocks noGrp="1"/>
          </p:cNvSpPr>
          <p:nvPr>
            <p:ph type="ftr" sz="quarter" idx="11"/>
          </p:nvPr>
        </p:nvSpPr>
        <p:spPr/>
        <p:txBody>
          <a:bodyPr/>
          <a:lstStyle/>
          <a:p>
            <a:pPr rtl="0"/>
            <a:r>
              <a:rPr lang="fr-FR" noProof="0"/>
              <a:t>Ajouter un pied de page</a:t>
            </a:r>
            <a:endParaRPr lang="fr-FR" noProof="0" dirty="0"/>
          </a:p>
        </p:txBody>
      </p:sp>
      <p:sp>
        <p:nvSpPr>
          <p:cNvPr id="6" name="Slide Number Placeholder 5">
            <a:extLst>
              <a:ext uri="{FF2B5EF4-FFF2-40B4-BE49-F238E27FC236}">
                <a16:creationId xmlns:a16="http://schemas.microsoft.com/office/drawing/2014/main" id="{C493C058-9AA9-C5E4-632F-C32CCE40C73D}"/>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331325144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8032-36C5-9781-40AD-1F2BA72C53FC}"/>
              </a:ext>
            </a:extLst>
          </p:cNvPr>
          <p:cNvSpPr>
            <a:spLocks noGrp="1"/>
          </p:cNvSpPr>
          <p:nvPr>
            <p:ph type="title"/>
          </p:nvPr>
        </p:nvSpPr>
        <p:spPr>
          <a:xfrm>
            <a:off x="831633" y="1709739"/>
            <a:ext cx="10512862" cy="2852737"/>
          </a:xfrm>
        </p:spPr>
        <p:txBody>
          <a:bodyPr anchor="b"/>
          <a:lstStyle>
            <a:lvl1pPr>
              <a:defRPr sz="5998"/>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F9EC99B9-3900-6966-68EA-151E7D3D3DDC}"/>
              </a:ext>
            </a:extLst>
          </p:cNvPr>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3F1E3E-86B6-B9B5-058B-6591E7078E15}"/>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5" name="Footer Placeholder 4">
            <a:extLst>
              <a:ext uri="{FF2B5EF4-FFF2-40B4-BE49-F238E27FC236}">
                <a16:creationId xmlns:a16="http://schemas.microsoft.com/office/drawing/2014/main" id="{2E1A6305-14C7-AEC6-C515-E2C91D6019FD}"/>
              </a:ext>
            </a:extLst>
          </p:cNvPr>
          <p:cNvSpPr>
            <a:spLocks noGrp="1"/>
          </p:cNvSpPr>
          <p:nvPr>
            <p:ph type="ftr" sz="quarter" idx="11"/>
          </p:nvPr>
        </p:nvSpPr>
        <p:spPr/>
        <p:txBody>
          <a:bodyPr/>
          <a:lstStyle/>
          <a:p>
            <a:pPr rtl="0"/>
            <a:r>
              <a:rPr lang="fr-FR" noProof="0"/>
              <a:t>Ajouter un pied de page</a:t>
            </a:r>
            <a:endParaRPr lang="fr-FR" noProof="0" dirty="0"/>
          </a:p>
        </p:txBody>
      </p:sp>
      <p:sp>
        <p:nvSpPr>
          <p:cNvPr id="6" name="Slide Number Placeholder 5">
            <a:extLst>
              <a:ext uri="{FF2B5EF4-FFF2-40B4-BE49-F238E27FC236}">
                <a16:creationId xmlns:a16="http://schemas.microsoft.com/office/drawing/2014/main" id="{17E15FF3-CB65-0E6F-68C5-253D2C4E99A7}"/>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241430280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ADA1-A92E-6B4E-92FD-D6FF6EAE95ED}"/>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4077D8DD-9E08-7887-ABD0-347F26253BD4}"/>
              </a:ext>
            </a:extLst>
          </p:cNvPr>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1168B9F7-690C-344C-1394-3379FD876F1B}"/>
              </a:ext>
            </a:extLst>
          </p:cNvPr>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59BADC21-89A6-4A5A-145F-EE570418503E}"/>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6" name="Footer Placeholder 5">
            <a:extLst>
              <a:ext uri="{FF2B5EF4-FFF2-40B4-BE49-F238E27FC236}">
                <a16:creationId xmlns:a16="http://schemas.microsoft.com/office/drawing/2014/main" id="{8CD0CBBF-C507-7B6D-8132-F85182D95E9F}"/>
              </a:ext>
            </a:extLst>
          </p:cNvPr>
          <p:cNvSpPr>
            <a:spLocks noGrp="1"/>
          </p:cNvSpPr>
          <p:nvPr>
            <p:ph type="ftr" sz="quarter" idx="11"/>
          </p:nvPr>
        </p:nvSpPr>
        <p:spPr/>
        <p:txBody>
          <a:bodyPr/>
          <a:lstStyle/>
          <a:p>
            <a:pPr rtl="0"/>
            <a:r>
              <a:rPr lang="fr-FR" noProof="0"/>
              <a:t>Ajouter un pied de page</a:t>
            </a:r>
            <a:endParaRPr lang="fr-FR" noProof="0" dirty="0"/>
          </a:p>
        </p:txBody>
      </p:sp>
      <p:sp>
        <p:nvSpPr>
          <p:cNvPr id="7" name="Slide Number Placeholder 6">
            <a:extLst>
              <a:ext uri="{FF2B5EF4-FFF2-40B4-BE49-F238E27FC236}">
                <a16:creationId xmlns:a16="http://schemas.microsoft.com/office/drawing/2014/main" id="{B7FFA591-0F18-A280-5040-77119F1B7B4F}"/>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113683812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8DEF-6229-0811-5839-16EF70FF5739}"/>
              </a:ext>
            </a:extLst>
          </p:cNvPr>
          <p:cNvSpPr>
            <a:spLocks noGrp="1"/>
          </p:cNvSpPr>
          <p:nvPr>
            <p:ph type="title"/>
          </p:nvPr>
        </p:nvSpPr>
        <p:spPr>
          <a:xfrm>
            <a:off x="839569" y="365126"/>
            <a:ext cx="10512862"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789FE51-3D0D-F756-94AF-6B27FF691DA5}"/>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DA2EEA-7AE2-A83F-0250-86A66B84BD2F}"/>
              </a:ext>
            </a:extLst>
          </p:cNvPr>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492913EF-5F45-9238-C1F6-A3F0EA7A48B6}"/>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27361F-5F38-53D0-3D8A-E371B0CE09BA}"/>
              </a:ext>
            </a:extLst>
          </p:cNvPr>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BF89C47B-B439-F461-C713-B3072114FF54}"/>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8" name="Footer Placeholder 7">
            <a:extLst>
              <a:ext uri="{FF2B5EF4-FFF2-40B4-BE49-F238E27FC236}">
                <a16:creationId xmlns:a16="http://schemas.microsoft.com/office/drawing/2014/main" id="{E7D3EE20-98A8-18EE-5349-97895DD72840}"/>
              </a:ext>
            </a:extLst>
          </p:cNvPr>
          <p:cNvSpPr>
            <a:spLocks noGrp="1"/>
          </p:cNvSpPr>
          <p:nvPr>
            <p:ph type="ftr" sz="quarter" idx="11"/>
          </p:nvPr>
        </p:nvSpPr>
        <p:spPr/>
        <p:txBody>
          <a:bodyPr/>
          <a:lstStyle/>
          <a:p>
            <a:pPr rtl="0"/>
            <a:r>
              <a:rPr lang="fr-FR" noProof="0"/>
              <a:t>Ajouter un pied de page</a:t>
            </a:r>
            <a:endParaRPr lang="fr-FR" noProof="0" dirty="0"/>
          </a:p>
        </p:txBody>
      </p:sp>
      <p:sp>
        <p:nvSpPr>
          <p:cNvPr id="9" name="Slide Number Placeholder 8">
            <a:extLst>
              <a:ext uri="{FF2B5EF4-FFF2-40B4-BE49-F238E27FC236}">
                <a16:creationId xmlns:a16="http://schemas.microsoft.com/office/drawing/2014/main" id="{22E9EB6E-0EB0-AC95-16B2-C216558216FF}"/>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369895271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7CDE-F55C-532D-DA8A-004BE0684A57}"/>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AA1B825D-FEF7-8974-94E2-5E581314AC66}"/>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4" name="Footer Placeholder 3">
            <a:extLst>
              <a:ext uri="{FF2B5EF4-FFF2-40B4-BE49-F238E27FC236}">
                <a16:creationId xmlns:a16="http://schemas.microsoft.com/office/drawing/2014/main" id="{B5E2583C-D9C4-2F90-91D0-D543D91C014E}"/>
              </a:ext>
            </a:extLst>
          </p:cNvPr>
          <p:cNvSpPr>
            <a:spLocks noGrp="1"/>
          </p:cNvSpPr>
          <p:nvPr>
            <p:ph type="ftr" sz="quarter" idx="11"/>
          </p:nvPr>
        </p:nvSpPr>
        <p:spPr/>
        <p:txBody>
          <a:bodyPr/>
          <a:lstStyle/>
          <a:p>
            <a:pPr rtl="0"/>
            <a:r>
              <a:rPr lang="fr-FR" noProof="0"/>
              <a:t>Ajouter un pied de page</a:t>
            </a:r>
            <a:endParaRPr lang="fr-FR" noProof="0" dirty="0"/>
          </a:p>
        </p:txBody>
      </p:sp>
      <p:sp>
        <p:nvSpPr>
          <p:cNvPr id="5" name="Slide Number Placeholder 4">
            <a:extLst>
              <a:ext uri="{FF2B5EF4-FFF2-40B4-BE49-F238E27FC236}">
                <a16:creationId xmlns:a16="http://schemas.microsoft.com/office/drawing/2014/main" id="{67747C14-04B6-30E1-70D8-E3D20941773B}"/>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316936386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BAB642-9119-C02E-711D-B863057A44B6}"/>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3" name="Footer Placeholder 2">
            <a:extLst>
              <a:ext uri="{FF2B5EF4-FFF2-40B4-BE49-F238E27FC236}">
                <a16:creationId xmlns:a16="http://schemas.microsoft.com/office/drawing/2014/main" id="{C30ABE66-9FC2-9B64-CE5F-E86D3EF7ABD8}"/>
              </a:ext>
            </a:extLst>
          </p:cNvPr>
          <p:cNvSpPr>
            <a:spLocks noGrp="1"/>
          </p:cNvSpPr>
          <p:nvPr>
            <p:ph type="ftr" sz="quarter" idx="11"/>
          </p:nvPr>
        </p:nvSpPr>
        <p:spPr/>
        <p:txBody>
          <a:bodyPr/>
          <a:lstStyle/>
          <a:p>
            <a:pPr rtl="0"/>
            <a:r>
              <a:rPr lang="fr-FR" noProof="0"/>
              <a:t>Ajouter un pied de page</a:t>
            </a:r>
            <a:endParaRPr lang="fr-FR" noProof="0" dirty="0"/>
          </a:p>
        </p:txBody>
      </p:sp>
      <p:sp>
        <p:nvSpPr>
          <p:cNvPr id="4" name="Slide Number Placeholder 3">
            <a:extLst>
              <a:ext uri="{FF2B5EF4-FFF2-40B4-BE49-F238E27FC236}">
                <a16:creationId xmlns:a16="http://schemas.microsoft.com/office/drawing/2014/main" id="{0DB6905A-8076-D3BF-C41A-A699E5969C43}"/>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204040596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04E8-1F70-7493-18F9-F5209BCEB41B}"/>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3E8B557A-3CF0-CA1F-EC2A-F1686F805340}"/>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CA60DECE-EEDA-4697-6E1C-6E4B4EE5DC7C}"/>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CD748E-CE1F-B7FC-A8C4-90FD7B74D1F6}"/>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6" name="Footer Placeholder 5">
            <a:extLst>
              <a:ext uri="{FF2B5EF4-FFF2-40B4-BE49-F238E27FC236}">
                <a16:creationId xmlns:a16="http://schemas.microsoft.com/office/drawing/2014/main" id="{2AF9F5CA-DF89-84B5-0C02-44B72DA91E59}"/>
              </a:ext>
            </a:extLst>
          </p:cNvPr>
          <p:cNvSpPr>
            <a:spLocks noGrp="1"/>
          </p:cNvSpPr>
          <p:nvPr>
            <p:ph type="ftr" sz="quarter" idx="11"/>
          </p:nvPr>
        </p:nvSpPr>
        <p:spPr/>
        <p:txBody>
          <a:bodyPr/>
          <a:lstStyle/>
          <a:p>
            <a:pPr rtl="0"/>
            <a:r>
              <a:rPr lang="fr-FR" noProof="0"/>
              <a:t>Ajouter un pied de page</a:t>
            </a:r>
            <a:endParaRPr lang="fr-FR" noProof="0" dirty="0"/>
          </a:p>
        </p:txBody>
      </p:sp>
      <p:sp>
        <p:nvSpPr>
          <p:cNvPr id="7" name="Slide Number Placeholder 6">
            <a:extLst>
              <a:ext uri="{FF2B5EF4-FFF2-40B4-BE49-F238E27FC236}">
                <a16:creationId xmlns:a16="http://schemas.microsoft.com/office/drawing/2014/main" id="{13C03C2C-2ED5-CCE5-586A-AA0741FF66B3}"/>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165666785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DB6BB-AFC6-8AB3-9C04-D397CF65EFC6}"/>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F0CFB7D4-BDA2-E457-C7A1-CFB96F9096EE}"/>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fr-FR"/>
          </a:p>
        </p:txBody>
      </p:sp>
      <p:sp>
        <p:nvSpPr>
          <p:cNvPr id="4" name="Text Placeholder 3">
            <a:extLst>
              <a:ext uri="{FF2B5EF4-FFF2-40B4-BE49-F238E27FC236}">
                <a16:creationId xmlns:a16="http://schemas.microsoft.com/office/drawing/2014/main" id="{278839BF-3FF0-047F-991E-6A35E188C9E4}"/>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C81C33-3201-DAD1-AF48-96A296F27D7E}"/>
              </a:ext>
            </a:extLst>
          </p:cNvPr>
          <p:cNvSpPr>
            <a:spLocks noGrp="1"/>
          </p:cNvSpPr>
          <p:nvPr>
            <p:ph type="dt" sz="half" idx="10"/>
          </p:nvPr>
        </p:nvSpPr>
        <p:spPr/>
        <p:txBody>
          <a:bodyPr/>
          <a:lstStyle/>
          <a:p>
            <a:pPr rtl="0"/>
            <a:fld id="{056EEA50-36D7-496E-BA7B-5C0380060435}" type="datetime1">
              <a:rPr lang="fr-FR" noProof="0" smtClean="0"/>
              <a:t>23/11/2022</a:t>
            </a:fld>
            <a:endParaRPr lang="fr-FR" noProof="0" dirty="0"/>
          </a:p>
        </p:txBody>
      </p:sp>
      <p:sp>
        <p:nvSpPr>
          <p:cNvPr id="6" name="Footer Placeholder 5">
            <a:extLst>
              <a:ext uri="{FF2B5EF4-FFF2-40B4-BE49-F238E27FC236}">
                <a16:creationId xmlns:a16="http://schemas.microsoft.com/office/drawing/2014/main" id="{9BB5814D-21ED-BCC8-CF18-66CB46505491}"/>
              </a:ext>
            </a:extLst>
          </p:cNvPr>
          <p:cNvSpPr>
            <a:spLocks noGrp="1"/>
          </p:cNvSpPr>
          <p:nvPr>
            <p:ph type="ftr" sz="quarter" idx="11"/>
          </p:nvPr>
        </p:nvSpPr>
        <p:spPr/>
        <p:txBody>
          <a:bodyPr/>
          <a:lstStyle/>
          <a:p>
            <a:pPr rtl="0"/>
            <a:r>
              <a:rPr lang="fr-FR" noProof="0"/>
              <a:t>Ajouter un pied de page</a:t>
            </a:r>
            <a:endParaRPr lang="fr-FR" noProof="0" dirty="0"/>
          </a:p>
        </p:txBody>
      </p:sp>
      <p:sp>
        <p:nvSpPr>
          <p:cNvPr id="7" name="Slide Number Placeholder 6">
            <a:extLst>
              <a:ext uri="{FF2B5EF4-FFF2-40B4-BE49-F238E27FC236}">
                <a16:creationId xmlns:a16="http://schemas.microsoft.com/office/drawing/2014/main" id="{78BA7525-4FEC-992B-4AEF-D68B13DFB7E7}"/>
              </a:ext>
            </a:extLst>
          </p:cNvPr>
          <p:cNvSpPr>
            <a:spLocks noGrp="1"/>
          </p:cNvSpPr>
          <p:nvPr>
            <p:ph type="sldNum" sz="quarter" idx="12"/>
          </p:nvPr>
        </p:nvSpPr>
        <p:spPr/>
        <p:txBody>
          <a:body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32747580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6DB30-24D8-49C5-BFEC-B5C463F76C44}"/>
              </a:ext>
            </a:extLst>
          </p:cNvPr>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8909327C-1C4D-B006-CCBC-39EED7495EB4}"/>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D2845449-6537-3EF4-3B92-E825E4CCCBE5}"/>
              </a:ext>
            </a:extLst>
          </p:cNvPr>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056EEA50-36D7-496E-BA7B-5C0380060435}" type="datetime1">
              <a:rPr lang="fr-FR" noProof="0" smtClean="0"/>
              <a:t>23/11/2022</a:t>
            </a:fld>
            <a:endParaRPr lang="fr-FR" noProof="0" dirty="0"/>
          </a:p>
        </p:txBody>
      </p:sp>
      <p:sp>
        <p:nvSpPr>
          <p:cNvPr id="5" name="Footer Placeholder 4">
            <a:extLst>
              <a:ext uri="{FF2B5EF4-FFF2-40B4-BE49-F238E27FC236}">
                <a16:creationId xmlns:a16="http://schemas.microsoft.com/office/drawing/2014/main" id="{4520F1B9-3BB5-664D-DBA4-E1F211524605}"/>
              </a:ext>
            </a:extLst>
          </p:cNvPr>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fr-FR" noProof="0"/>
              <a:t>Ajouter un pied de page</a:t>
            </a:r>
            <a:endParaRPr lang="fr-FR" noProof="0" dirty="0"/>
          </a:p>
        </p:txBody>
      </p:sp>
      <p:sp>
        <p:nvSpPr>
          <p:cNvPr id="6" name="Slide Number Placeholder 5">
            <a:extLst>
              <a:ext uri="{FF2B5EF4-FFF2-40B4-BE49-F238E27FC236}">
                <a16:creationId xmlns:a16="http://schemas.microsoft.com/office/drawing/2014/main" id="{339D308F-659F-CF3C-57D0-005ED615FAB5}"/>
              </a:ext>
            </a:extLst>
          </p:cNvPr>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7DC1BBB0-96F0-4077-A278-0F3FB5C104D3}" type="slidenum">
              <a:rPr lang="fr-FR" noProof="0" smtClean="0"/>
              <a:pPr rtl="0"/>
              <a:t>‹N°›</a:t>
            </a:fld>
            <a:endParaRPr lang="fr-FR" noProof="0" dirty="0"/>
          </a:p>
        </p:txBody>
      </p:sp>
    </p:spTree>
    <p:extLst>
      <p:ext uri="{BB962C8B-B14F-4D97-AF65-F5344CB8AC3E}">
        <p14:creationId xmlns:p14="http://schemas.microsoft.com/office/powerpoint/2010/main" val="4998600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fr-FR"/>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8" userDrawn="1">
          <p15:clr>
            <a:srgbClr val="F26B43"/>
          </p15:clr>
        </p15:guide>
        <p15:guide id="4" pos="71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A3D056-93BB-DB7C-D82E-9E4FDFD0582C}"/>
              </a:ext>
            </a:extLst>
          </p:cNvPr>
          <p:cNvSpPr txBox="1">
            <a:spLocks/>
          </p:cNvSpPr>
          <p:nvPr/>
        </p:nvSpPr>
        <p:spPr>
          <a:xfrm>
            <a:off x="1614577" y="1833066"/>
            <a:ext cx="7704855" cy="731837"/>
          </a:xfrm>
          <a:prstGeom prst="rect">
            <a:avLst/>
          </a:prstGeom>
        </p:spPr>
        <p:txBody>
          <a:bodyPr rtlCol="0">
            <a:normAutofit fontScale="82500" lnSpcReduction="10000"/>
          </a:bodyPr>
          <a:lstStyle>
            <a:lvl1pPr algn="l" defTabSz="914126" rtl="0" eaLnBrk="1" latinLnBrk="0" hangingPunct="1">
              <a:lnSpc>
                <a:spcPct val="90000"/>
              </a:lnSpc>
              <a:spcBef>
                <a:spcPct val="0"/>
              </a:spcBef>
              <a:buNone/>
              <a:defRPr sz="4399" kern="1200">
                <a:solidFill>
                  <a:schemeClr val="tx1"/>
                </a:solidFill>
                <a:latin typeface="+mj-lt"/>
                <a:ea typeface="+mj-ea"/>
                <a:cs typeface="+mj-cs"/>
              </a:defRPr>
            </a:lvl1pPr>
          </a:lstStyle>
          <a:p>
            <a:pPr algn="ctr"/>
            <a:r>
              <a:rPr lang="fr-FR" dirty="0">
                <a:latin typeface="Bookman Old Style" panose="02050604050505020204" pitchFamily="18" charset="0"/>
              </a:rPr>
              <a:t>Concours de décorations de Noël</a:t>
            </a:r>
          </a:p>
        </p:txBody>
      </p:sp>
      <p:sp>
        <p:nvSpPr>
          <p:cNvPr id="3" name="Espace réservé du contenu 9">
            <a:extLst>
              <a:ext uri="{FF2B5EF4-FFF2-40B4-BE49-F238E27FC236}">
                <a16:creationId xmlns:a16="http://schemas.microsoft.com/office/drawing/2014/main" id="{F9202720-7217-8300-29AB-4AEBDDA030A9}"/>
              </a:ext>
            </a:extLst>
          </p:cNvPr>
          <p:cNvSpPr txBox="1">
            <a:spLocks/>
          </p:cNvSpPr>
          <p:nvPr/>
        </p:nvSpPr>
        <p:spPr>
          <a:xfrm>
            <a:off x="1701924" y="2394783"/>
            <a:ext cx="8630535" cy="916309"/>
          </a:xfrm>
          <a:prstGeom prst="rect">
            <a:avLst/>
          </a:prstGeom>
        </p:spPr>
        <p:txBody>
          <a:bodyPr rtlCol="0">
            <a:normAutofit/>
          </a:bodyPr>
          <a:lst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a:buFont typeface="Arial" panose="020B0604020202020204" pitchFamily="34" charset="0"/>
              <a:buNone/>
            </a:pPr>
            <a:r>
              <a:rPr lang="fr-FR" dirty="0"/>
              <a:t> </a:t>
            </a:r>
            <a:r>
              <a:rPr lang="fr-FR" dirty="0">
                <a:latin typeface="Bookman Old Style" panose="02050604050505020204" pitchFamily="18" charset="0"/>
              </a:rPr>
              <a:t>Bulletin d’inscription</a:t>
            </a:r>
            <a:br>
              <a:rPr lang="fr-FR" dirty="0"/>
            </a:br>
            <a:r>
              <a:rPr lang="fr-FR" dirty="0"/>
              <a:t> </a:t>
            </a:r>
            <a:r>
              <a:rPr lang="fr-FR" sz="1599" i="1" dirty="0">
                <a:latin typeface="Bookman Old Style" panose="02050604050505020204" pitchFamily="18" charset="0"/>
              </a:rPr>
              <a:t>à remplir et déposer en mairie, ou à envoyer par mail à : animation@saint-aubin.fr</a:t>
            </a:r>
            <a:endParaRPr lang="fr-FR" sz="1599" dirty="0"/>
          </a:p>
        </p:txBody>
      </p:sp>
      <p:sp>
        <p:nvSpPr>
          <p:cNvPr id="4" name="ZoneTexte 4">
            <a:extLst>
              <a:ext uri="{FF2B5EF4-FFF2-40B4-BE49-F238E27FC236}">
                <a16:creationId xmlns:a16="http://schemas.microsoft.com/office/drawing/2014/main" id="{9A0ADC00-5000-41B9-F3A9-9579C437D20C}"/>
              </a:ext>
            </a:extLst>
          </p:cNvPr>
          <p:cNvSpPr txBox="1"/>
          <p:nvPr/>
        </p:nvSpPr>
        <p:spPr>
          <a:xfrm>
            <a:off x="1701924" y="3307703"/>
            <a:ext cx="10153130" cy="3539430"/>
          </a:xfrm>
          <a:prstGeom prst="rect">
            <a:avLst/>
          </a:prstGeom>
          <a:noFill/>
          <a:ln>
            <a:noFill/>
          </a:ln>
        </p:spPr>
        <p:txBody>
          <a:bodyPr wrap="square" rtlCol="0" anchor="ctr" anchorCtr="1">
            <a:spAutoFit/>
          </a:bodyPr>
          <a:lstStyle/>
          <a:p>
            <a:r>
              <a:rPr lang="fr-FR" sz="1600" dirty="0">
                <a:latin typeface="Bookman Old Style" panose="02050604050505020204" pitchFamily="18" charset="0"/>
              </a:rPr>
              <a:t>Nom : 					Prénom :</a:t>
            </a:r>
            <a:br>
              <a:rPr lang="fr-FR" sz="1600" dirty="0">
                <a:latin typeface="Bookman Old Style" panose="02050604050505020204" pitchFamily="18" charset="0"/>
              </a:rPr>
            </a:br>
            <a:br>
              <a:rPr lang="fr-FR" sz="1600" dirty="0">
                <a:latin typeface="Bookman Old Style" panose="02050604050505020204" pitchFamily="18" charset="0"/>
              </a:rPr>
            </a:br>
            <a:r>
              <a:rPr lang="fr-FR" sz="1600" dirty="0">
                <a:latin typeface="Bookman Old Style" panose="02050604050505020204" pitchFamily="18" charset="0"/>
              </a:rPr>
              <a:t>Adresse complète :</a:t>
            </a:r>
            <a:br>
              <a:rPr lang="fr-FR" sz="1600" dirty="0">
                <a:latin typeface="Bookman Old Style" panose="02050604050505020204" pitchFamily="18" charset="0"/>
              </a:rPr>
            </a:br>
            <a:endParaRPr lang="fr-FR" sz="1600" dirty="0">
              <a:latin typeface="Bookman Old Style" panose="02050604050505020204" pitchFamily="18" charset="0"/>
            </a:endParaRPr>
          </a:p>
          <a:p>
            <a:endParaRPr lang="fr-FR" sz="1600" dirty="0">
              <a:solidFill>
                <a:srgbClr val="000000"/>
              </a:solidFill>
              <a:latin typeface="Times New Roman" panose="02020603050405020304" pitchFamily="18" charset="0"/>
            </a:endParaRPr>
          </a:p>
          <a:p>
            <a:r>
              <a:rPr lang="fr-FR" sz="1600" dirty="0">
                <a:solidFill>
                  <a:srgbClr val="000000"/>
                </a:solidFill>
                <a:latin typeface="Bookman Old Style" panose="02050604050505020204" pitchFamily="18" charset="0"/>
              </a:rPr>
              <a:t>Pour être primés au présent concours, les lieux doivent être décorés au plus tard à partir du 15 décembre 2022.</a:t>
            </a:r>
          </a:p>
          <a:p>
            <a:endParaRPr lang="fr-FR" sz="1600" dirty="0">
              <a:latin typeface="Bookman Old Style" panose="02050604050505020204" pitchFamily="18" charset="0"/>
            </a:endParaRPr>
          </a:p>
          <a:p>
            <a:r>
              <a:rPr lang="fr-FR" sz="1600" dirty="0">
                <a:solidFill>
                  <a:srgbClr val="000000"/>
                </a:solidFill>
                <a:latin typeface="Bookman Old Style" panose="02050604050505020204" pitchFamily="18" charset="0"/>
              </a:rPr>
              <a:t>Le passage du jury ne se fera qu’une seule fois en journée, à partir du 15 décembre.</a:t>
            </a:r>
            <a:br>
              <a:rPr lang="fr-FR" sz="1600" dirty="0">
                <a:latin typeface="Bookman Old Style" panose="02050604050505020204" pitchFamily="18" charset="0"/>
              </a:rPr>
            </a:br>
            <a:endParaRPr lang="fr-FR" sz="1600" dirty="0">
              <a:latin typeface="Bookman Old Style" panose="02050604050505020204" pitchFamily="18" charset="0"/>
            </a:endParaRPr>
          </a:p>
          <a:p>
            <a:r>
              <a:rPr lang="fr-FR" sz="1600" dirty="0">
                <a:solidFill>
                  <a:srgbClr val="000000"/>
                </a:solidFill>
                <a:latin typeface="Bookman Old Style" panose="02050604050505020204" pitchFamily="18" charset="0"/>
              </a:rPr>
              <a:t>L’inscription au concours entraîne de la part des participants l’acceptation sans réserve du présent règlement, consultable en mairie ou sur le site de votre commune, ainsi que des décisions prises par le jury.</a:t>
            </a:r>
            <a:br>
              <a:rPr lang="fr-FR" sz="1600" dirty="0">
                <a:latin typeface="Bookman Old Style" panose="02050604050505020204" pitchFamily="18" charset="0"/>
              </a:rPr>
            </a:br>
            <a:endParaRPr lang="fr-FR" sz="1600" dirty="0">
              <a:latin typeface="Bookman Old Style" panose="02050604050505020204" pitchFamily="18" charset="0"/>
            </a:endParaRPr>
          </a:p>
        </p:txBody>
      </p:sp>
      <p:pic>
        <p:nvPicPr>
          <p:cNvPr id="9" name="Picture 8" descr="A picture containing text&#10;&#10;Description automatically generated">
            <a:extLst>
              <a:ext uri="{FF2B5EF4-FFF2-40B4-BE49-F238E27FC236}">
                <a16:creationId xmlns:a16="http://schemas.microsoft.com/office/drawing/2014/main" id="{D112EAC8-1ADD-4B47-14D7-6DBC2F0F3EA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37061"/>
          <a:stretch/>
        </p:blipFill>
        <p:spPr>
          <a:xfrm>
            <a:off x="-7471" y="0"/>
            <a:ext cx="12194771" cy="1587025"/>
          </a:xfrm>
          <a:prstGeom prst="rect">
            <a:avLst/>
          </a:prstGeom>
        </p:spPr>
      </p:pic>
      <p:pic>
        <p:nvPicPr>
          <p:cNvPr id="11" name="Picture 10" descr="A picture containing text, tool, scissors&#10;&#10;Description automatically generated">
            <a:extLst>
              <a:ext uri="{FF2B5EF4-FFF2-40B4-BE49-F238E27FC236}">
                <a16:creationId xmlns:a16="http://schemas.microsoft.com/office/drawing/2014/main" id="{5D0073F3-0935-4064-87BC-AB8AE0856DF2}"/>
              </a:ext>
            </a:extLst>
          </p:cNvPr>
          <p:cNvPicPr>
            <a:picLocks noChangeAspect="1"/>
          </p:cNvPicPr>
          <p:nvPr/>
        </p:nvPicPr>
        <p:blipFill rotWithShape="1">
          <a:blip r:embed="rId3">
            <a:extLst>
              <a:ext uri="{28A0092B-C50C-407E-A947-70E740481C1C}">
                <a14:useLocalDpi xmlns:a14="http://schemas.microsoft.com/office/drawing/2010/main" val="0"/>
              </a:ext>
            </a:extLst>
          </a:blip>
          <a:srcRect r="8754"/>
          <a:stretch/>
        </p:blipFill>
        <p:spPr>
          <a:xfrm>
            <a:off x="220676" y="5733256"/>
            <a:ext cx="873655" cy="914528"/>
          </a:xfrm>
          <a:prstGeom prst="rect">
            <a:avLst/>
          </a:prstGeom>
        </p:spPr>
      </p:pic>
      <p:pic>
        <p:nvPicPr>
          <p:cNvPr id="13" name="Picture 12">
            <a:extLst>
              <a:ext uri="{FF2B5EF4-FFF2-40B4-BE49-F238E27FC236}">
                <a16:creationId xmlns:a16="http://schemas.microsoft.com/office/drawing/2014/main" id="{F1C79F03-43A5-3399-C8AA-36293CC67FB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676" y="4574251"/>
            <a:ext cx="1000125" cy="946150"/>
          </a:xfrm>
          <a:prstGeom prst="rect">
            <a:avLst/>
          </a:prstGeom>
          <a:noFill/>
          <a:ln>
            <a:noFill/>
          </a:ln>
        </p:spPr>
      </p:pic>
      <p:pic>
        <p:nvPicPr>
          <p:cNvPr id="14" name="Picture 13" descr="Logo, company name&#10;&#10;Description automatically generated">
            <a:extLst>
              <a:ext uri="{FF2B5EF4-FFF2-40B4-BE49-F238E27FC236}">
                <a16:creationId xmlns:a16="http://schemas.microsoft.com/office/drawing/2014/main" id="{164ACCD7-5568-4F52-22E6-5950CE6B552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7864" b="34938"/>
          <a:stretch/>
        </p:blipFill>
        <p:spPr>
          <a:xfrm>
            <a:off x="104705" y="3652568"/>
            <a:ext cx="1356658" cy="775978"/>
          </a:xfrm>
          <a:prstGeom prst="rect">
            <a:avLst/>
          </a:prstGeom>
        </p:spPr>
      </p:pic>
    </p:spTree>
    <p:extLst>
      <p:ext uri="{BB962C8B-B14F-4D97-AF65-F5344CB8AC3E}">
        <p14:creationId xmlns:p14="http://schemas.microsoft.com/office/powerpoint/2010/main" val="2276153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783485-1103-4BBC-98A1-D39A248154C3}">
  <ds:schemaRefs>
    <ds:schemaRef ds:uri="http://schemas.microsoft.com/sharepoint/v3/contenttype/forms"/>
  </ds:schemaRefs>
</ds:datastoreItem>
</file>

<file path=customXml/itemProps2.xml><?xml version="1.0" encoding="utf-8"?>
<ds:datastoreItem xmlns:ds="http://schemas.openxmlformats.org/officeDocument/2006/customXml" ds:itemID="{2915ED37-D514-41C3-9B3C-B262145D17B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TotalTime>
  <Words>123</Words>
  <Application>Microsoft Office PowerPoint</Application>
  <PresentationFormat>Personnalisé</PresentationFormat>
  <Paragraphs>8</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Bookman Old Style</vt:lpstr>
      <vt:lpstr>Calibri</vt:lpstr>
      <vt:lpstr>Calibri Light</vt:lpstr>
      <vt:lpstr>Century Gothic</vt:lpstr>
      <vt:lpstr>Times New Roman</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Titre</dc:title>
  <dc:creator>Véro J-G</dc:creator>
  <cp:lastModifiedBy>Anne LARIVIERE</cp:lastModifiedBy>
  <cp:revision>7</cp:revision>
  <dcterms:created xsi:type="dcterms:W3CDTF">2022-10-25T10:11:33Z</dcterms:created>
  <dcterms:modified xsi:type="dcterms:W3CDTF">2022-11-23T13:01:07Z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